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2"/>
  </p:notesMasterIdLst>
  <p:sldIdLst>
    <p:sldId id="312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4" r:id="rId53"/>
    <p:sldId id="365" r:id="rId54"/>
    <p:sldId id="366" r:id="rId55"/>
    <p:sldId id="367" r:id="rId56"/>
    <p:sldId id="407" r:id="rId57"/>
    <p:sldId id="408" r:id="rId58"/>
    <p:sldId id="409" r:id="rId59"/>
    <p:sldId id="410" r:id="rId60"/>
    <p:sldId id="411" r:id="rId6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d52d8ef0f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d52d8ef0f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1d52d8ef0f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1d52d8ef0f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1d52d8ef0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1d52d8ef0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1d52d8ef0f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1d52d8ef0f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d52d8ef0f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1d52d8ef0f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1d52d8ef0f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1d52d8ef0f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1d52d8ef0f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1d52d8ef0f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1d52d8ef0f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1d52d8ef0f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1d52d8ef0f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1d52d8ef0f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d52d8ef0f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1d52d8ef0f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1d52d8ef0f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1d52d8ef0f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1d52d8ef0f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1d52d8ef0f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1d52d8ef0f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1d52d8ef0f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1d52d8ef0f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1d52d8ef0f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d52d8ef0f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d52d8ef0f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1d52d8ef0f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1d52d8ef0f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1d52d8ef0f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1d52d8ef0f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1d52d8ef0f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1d52d8ef0f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1d52d8ef0f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1d52d8ef0f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1d52d8ef0f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1d52d8ef0f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1d52d8ef0f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1d52d8ef0f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d52d8ef0f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1d52d8ef0f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1d52d8ef0f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1d52d8ef0f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1d52d8ef0f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1d52d8ef0f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1d52d8ef0f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1d52d8ef0f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1d52d8ef0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1d52d8ef0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1d52d8ef0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1d52d8ef0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1d52d8ef0f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31d52d8ef0f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1d52d8ef0f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1d52d8ef0f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1d52d8ef0f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1d52d8ef0f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1d52d8ef0f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1d52d8ef0f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1d52d8ef0f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1d52d8ef0f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1d52d8ef0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1d52d8ef0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1d52d8ef0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1d52d8ef0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1d52d8ef0f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1d52d8ef0f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1d52d8ef0f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1d52d8ef0f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1d52d8ef0f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31d52d8ef0f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1d52d8ef0f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31d52d8ef0f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1d52d8ef0f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1d52d8ef0f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1d52d8ef0f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1d52d8ef0f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1d52d8ef0f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31d52d8ef0f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1d52d8ef0f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31d52d8ef0f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1d52d8ef0f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31d52d8ef0f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1d52d8ef0f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1d52d8ef0f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1d52d8ef0f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1d52d8ef0f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1d52d8ef0f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1d52d8ef0f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1d52d8ef0f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1d52d8ef0f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1d52d8ef0f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31d52d8ef0f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1d52d8ef0f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31d52d8ef0f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1d52d8ef0f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31d52d8ef0f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1d52d8ef0f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1d52d8ef0f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31d52d8ef0f_0_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31d52d8ef0f_0_1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1d52d8ef0f_0_1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31d52d8ef0f_0_1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31d52d8ef0f_0_1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31d52d8ef0f_0_1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31d52d8ef0f_0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31d52d8ef0f_0_1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d52d8ef0f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1d52d8ef0f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1d52d8ef0f_0_1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31d52d8ef0f_0_1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d52d8ef0f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1d52d8ef0f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d52d8ef0f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1d52d8ef0f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1d52d8ef0f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1d52d8ef0f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9</a:t>
            </a:r>
            <a:endParaRPr/>
          </a:p>
        </p:txBody>
      </p:sp>
      <p:sp>
        <p:nvSpPr>
          <p:cNvPr id="662" name="Google Shape;662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7" name="Google Shape;7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7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0" name="Google Shape;760;p7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61" name="Google Shape;761;p7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8" name="Google Shape;7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7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71" name="Google Shape;771;p7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2" name="Google Shape;772;p7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9" name="Google Shape;7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0" y="0"/>
            <a:ext cx="89421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8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8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82" name="Google Shape;782;p8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83" name="Google Shape;783;p8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0" name="Google Shape;7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8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93" name="Google Shape;793;p8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94" name="Google Shape;794;p8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1" name="Google Shape;8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04" name="Google Shape;804;p8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05" name="Google Shape;805;p8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2" name="Google Shape;8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29"/>
            <a:ext cx="9144003" cy="4960443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8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15" name="Google Shape;815;p8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16" name="Google Shape;816;p8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3" name="Google Shape;8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8" y="0"/>
            <a:ext cx="9003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8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26" name="Google Shape;826;p8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27" name="Google Shape;827;p8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4" name="Google Shape;83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8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37" name="Google Shape;837;p8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38" name="Google Shape;838;p8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8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5" name="Google Shape;84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8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8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48" name="Google Shape;848;p8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49" name="Google Shape;849;p8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6" name="Google Shape;8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3" cy="48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8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59" name="Google Shape;859;p8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60" name="Google Shape;860;p8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9" name="Google Shape;6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7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72" name="Google Shape;672;p7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73" name="Google Shape;673;p7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7" name="Google Shape;86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8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0" name="Google Shape;870;p8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71" name="Google Shape;871;p8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8" name="Google Shape;8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8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8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81" name="Google Shape;881;p8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2" name="Google Shape;882;p8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9" name="Google Shape;8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9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9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92" name="Google Shape;892;p9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93" name="Google Shape;893;p9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9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0" name="Google Shape;90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5"/>
            <a:ext cx="9144003" cy="5116712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9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03" name="Google Shape;903;p9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04" name="Google Shape;904;p9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9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1" name="Google Shape;91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9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14" name="Google Shape;914;p9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15" name="Google Shape;915;p9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9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2" name="Google Shape;9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9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25" name="Google Shape;925;p9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26" name="Google Shape;926;p9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3" name="Google Shape;93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9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36" name="Google Shape;936;p9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37" name="Google Shape;937;p9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4" name="Google Shape;94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9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47" name="Google Shape;947;p9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48" name="Google Shape;948;p9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5" name="Google Shape;95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9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9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58" name="Google Shape;958;p9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59" name="Google Shape;959;p9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9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3" y="0"/>
            <a:ext cx="89956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9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69" name="Google Shape;969;p9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70" name="Google Shape;970;p9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" name="Google Shape;6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7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83" name="Google Shape;683;p7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84" name="Google Shape;684;p7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7" name="Google Shape;97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40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98"/>
          <p:cNvSpPr/>
          <p:nvPr/>
        </p:nvSpPr>
        <p:spPr>
          <a:xfrm>
            <a:off x="5056175" y="2272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98"/>
          <p:cNvSpPr/>
          <p:nvPr/>
        </p:nvSpPr>
        <p:spPr>
          <a:xfrm>
            <a:off x="152400" y="2045188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0" name="Google Shape;980;p98"/>
          <p:cNvSpPr/>
          <p:nvPr/>
        </p:nvSpPr>
        <p:spPr>
          <a:xfrm>
            <a:off x="152400" y="34840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81" name="Google Shape;981;p98"/>
          <p:cNvSpPr/>
          <p:nvPr/>
        </p:nvSpPr>
        <p:spPr>
          <a:xfrm>
            <a:off x="152400" y="5872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8" name="Google Shape;9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9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9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91" name="Google Shape;991;p9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2" name="Google Shape;992;p9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1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9" name="Google Shape;99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0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0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02" name="Google Shape;1002;p10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03" name="Google Shape;1003;p10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0" name="Google Shape;101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92" y="0"/>
            <a:ext cx="8741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0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01"/>
          <p:cNvSpPr/>
          <p:nvPr/>
        </p:nvSpPr>
        <p:spPr>
          <a:xfrm>
            <a:off x="145425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13" name="Google Shape;1013;p101"/>
          <p:cNvSpPr/>
          <p:nvPr/>
        </p:nvSpPr>
        <p:spPr>
          <a:xfrm>
            <a:off x="145425" y="339305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14" name="Google Shape;1014;p101"/>
          <p:cNvSpPr/>
          <p:nvPr/>
        </p:nvSpPr>
        <p:spPr>
          <a:xfrm>
            <a:off x="145425" y="445375"/>
            <a:ext cx="927000" cy="1530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1" name="Google Shape;10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0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0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24" name="Google Shape;1024;p10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25" name="Google Shape;1025;p10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2" name="Google Shape;103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0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35" name="Google Shape;1035;p10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36" name="Google Shape;1036;p10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1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3" name="Google Shape;104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0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0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46" name="Google Shape;1046;p10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47" name="Google Shape;1047;p10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10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0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10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57" name="Google Shape;1057;p10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58" name="Google Shape;1058;p10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10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5" name="Google Shape;106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0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0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68" name="Google Shape;1068;p10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69" name="Google Shape;1069;p10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6" name="Google Shape;107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0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0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79" name="Google Shape;1079;p10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80" name="Google Shape;1080;p10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1" name="Google Shape;6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4" y="0"/>
            <a:ext cx="89650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7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94" name="Google Shape;694;p7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95" name="Google Shape;695;p7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7" name="Google Shape;108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0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0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0" name="Google Shape;1090;p10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091" name="Google Shape;1091;p10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0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0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0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01" name="Google Shape;1101;p10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2" name="Google Shape;1102;p10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9" name="Google Shape;110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1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1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12" name="Google Shape;1112;p11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13" name="Google Shape;1113;p11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0" name="Google Shape;112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1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23" name="Google Shape;1123;p11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24" name="Google Shape;1124;p11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1" name="Google Shape;113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9" y="0"/>
            <a:ext cx="90966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1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11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34" name="Google Shape;1134;p11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35" name="Google Shape;1135;p11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1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2" name="Google Shape;114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1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11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45" name="Google Shape;1145;p11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46" name="Google Shape;1146;p11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1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3" name="Google Shape;115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9" y="0"/>
            <a:ext cx="90966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1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1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56" name="Google Shape;1156;p11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57" name="Google Shape;1157;p11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1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11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67" name="Google Shape;1167;p11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68" name="Google Shape;1168;p11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1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5" name="Google Shape;117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1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11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78" name="Google Shape;1178;p11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79" name="Google Shape;1179;p11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1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6" name="Google Shape;118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4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1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11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89" name="Google Shape;1189;p11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90" name="Google Shape;1190;p11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2" name="Google Shape;7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670"/>
            <a:ext cx="9144003" cy="4996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7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05" name="Google Shape;705;p7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06" name="Google Shape;706;p7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7" name="Google Shape;119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1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18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0" name="Google Shape;1200;p118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01" name="Google Shape;1201;p118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8" name="Google Shape;120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19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19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11" name="Google Shape;1211;p119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2" name="Google Shape;1212;p119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0" name="Google Shape;123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9"/>
            <a:ext cx="9144003" cy="51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2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33" name="Google Shape;1233;p12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34" name="Google Shape;1234;p12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1" name="Google Shape;124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2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12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44" name="Google Shape;1244;p12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45" name="Google Shape;1245;p12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2" name="Google Shape;125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2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12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55" name="Google Shape;1255;p12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56" name="Google Shape;1256;p12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3" name="Google Shape;126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2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12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66" name="Google Shape;1266;p12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67" name="Google Shape;1267;p12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9</a:t>
            </a:r>
            <a:endParaRPr/>
          </a:p>
        </p:txBody>
      </p:sp>
      <p:sp>
        <p:nvSpPr>
          <p:cNvPr id="1697" name="Google Shape;1697;p1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1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4" name="Google Shape;170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" y="0"/>
            <a:ext cx="90653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16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165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07" name="Google Shape;1707;p165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08" name="Google Shape;1708;p165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1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5" name="Google Shape;171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16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166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18" name="Google Shape;1718;p166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19" name="Google Shape;1719;p166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1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6" name="Google Shape;1726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16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167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29" name="Google Shape;1729;p167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30" name="Google Shape;1730;p167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3" name="Google Shape;7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16" name="Google Shape;716;p7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17" name="Google Shape;717;p7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7" name="Google Shape;1737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68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168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40" name="Google Shape;1740;p168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41" name="Google Shape;1741;p168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" name="Google Shape;7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27" name="Google Shape;727;p7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28" name="Google Shape;728;p7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76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38" name="Google Shape;738;p76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39" name="Google Shape;739;p76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6" name="Google Shape;7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7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77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49" name="Google Shape;749;p77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50" name="Google Shape;750;p77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Macintosh PowerPoint</Application>
  <PresentationFormat>On-screen Show (16:9)</PresentationFormat>
  <Paragraphs>176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Arial</vt:lpstr>
      <vt:lpstr>Simple Light</vt:lpstr>
      <vt:lpstr>100X DNMs - Run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100X FPs - Run 9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2024-12-30T20:50:12Z</dcterms:modified>
</cp:coreProperties>
</file>